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1" r:id="rId5"/>
    <p:sldId id="262" r:id="rId6"/>
    <p:sldId id="260" r:id="rId7"/>
  </p:sldIdLst>
  <p:sldSz cx="9144000" cy="6858000" type="screen4x3"/>
  <p:notesSz cx="6858000" cy="9144000"/>
  <p:embeddedFontLst>
    <p:embeddedFont>
      <p:font typeface="Verdana" pitchFamily="34" charset="0"/>
      <p:regular r:id="rId9"/>
      <p:bold r:id="rId10"/>
      <p:italic r:id="rId11"/>
      <p:boldItalic r:id="rId12"/>
    </p:embeddedFont>
    <p:embeddedFont>
      <p:font typeface="aaaiight!" pitchFamily="34" charset="0"/>
      <p:regular r:id="rId13"/>
    </p:embeddedFont>
    <p:embeddedFont>
      <p:font typeface="Calibri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4: Creating</a:t>
            </a:r>
            <a:r>
              <a:rPr lang="en-GB" baseline="0" dirty="0" smtClean="0">
                <a:solidFill>
                  <a:schemeClr val="bg1">
                    <a:lumMod val="85000"/>
                  </a:schemeClr>
                </a:solidFill>
              </a:rPr>
              <a:t> a Digital Showcase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11/10/2008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AO1</a:t>
            </a:r>
            <a:r>
              <a:rPr lang="en-GB" dirty="0" smtClean="0"/>
              <a:t> - Specify Project Requirements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4: Creating a Digital Showcase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6" descr="C:\Users\maddamsn\Pictures\Microsoft Clip Organizer\j028730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3" y="4920870"/>
            <a:ext cx="1785918" cy="1937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Identifying Purpose and Audience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Purpose</a:t>
            </a:r>
          </a:p>
          <a:p>
            <a:pPr lvl="1"/>
            <a:r>
              <a:rPr lang="en-GB" dirty="0" smtClean="0"/>
              <a:t>Why will the product do?</a:t>
            </a:r>
          </a:p>
          <a:p>
            <a:pPr lvl="1"/>
            <a:r>
              <a:rPr lang="en-GB" dirty="0" smtClean="0"/>
              <a:t>Why are you making it?</a:t>
            </a:r>
          </a:p>
          <a:p>
            <a:pPr lvl="1"/>
            <a:r>
              <a:rPr lang="en-GB" dirty="0" smtClean="0"/>
              <a:t>What will the users get out of it?</a:t>
            </a:r>
          </a:p>
          <a:p>
            <a:r>
              <a:rPr lang="en-GB" dirty="0" smtClean="0"/>
              <a:t>Audience</a:t>
            </a:r>
          </a:p>
          <a:p>
            <a:pPr lvl="1"/>
            <a:r>
              <a:rPr lang="en-GB" dirty="0" smtClean="0"/>
              <a:t>Age range</a:t>
            </a:r>
          </a:p>
          <a:p>
            <a:pPr lvl="1"/>
            <a:r>
              <a:rPr lang="en-GB" dirty="0" smtClean="0"/>
              <a:t>Gender</a:t>
            </a:r>
          </a:p>
          <a:p>
            <a:pPr lvl="1"/>
            <a:r>
              <a:rPr lang="en-GB" dirty="0" smtClean="0"/>
              <a:t>Ethnic/cultural background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Choosing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It’s important to keep the audience in mind when choosing what will go into the product.</a:t>
            </a:r>
          </a:p>
          <a:p>
            <a:endParaRPr lang="en-GB" dirty="0" smtClean="0"/>
          </a:p>
          <a:p>
            <a:r>
              <a:rPr lang="en-GB" dirty="0" smtClean="0"/>
              <a:t>Products aimed at children we need to be brightly coloured and easy to understand and read.</a:t>
            </a:r>
          </a:p>
          <a:p>
            <a:endParaRPr lang="en-GB" dirty="0" smtClean="0"/>
          </a:p>
          <a:p>
            <a:r>
              <a:rPr lang="en-GB" dirty="0" smtClean="0"/>
              <a:t>Products aimed at adults may contain a lot more information.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Success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Points you can measure against to see if your product is effective.</a:t>
            </a:r>
          </a:p>
          <a:p>
            <a:endParaRPr lang="en-GB" dirty="0" smtClean="0"/>
          </a:p>
          <a:p>
            <a:r>
              <a:rPr lang="en-GB" dirty="0" smtClean="0"/>
              <a:t>Points to think about:</a:t>
            </a:r>
          </a:p>
          <a:p>
            <a:pPr lvl="1"/>
            <a:r>
              <a:rPr lang="en-GB" dirty="0" smtClean="0"/>
              <a:t>Un-biased</a:t>
            </a:r>
          </a:p>
          <a:p>
            <a:pPr lvl="1"/>
            <a:r>
              <a:rPr lang="en-GB" dirty="0" smtClean="0"/>
              <a:t>Easy to use</a:t>
            </a:r>
          </a:p>
          <a:p>
            <a:pPr lvl="1"/>
            <a:r>
              <a:rPr lang="en-GB" dirty="0" smtClean="0"/>
              <a:t>Working navigation system</a:t>
            </a:r>
          </a:p>
          <a:p>
            <a:pPr lvl="1"/>
            <a:r>
              <a:rPr lang="en-GB" dirty="0" smtClean="0"/>
              <a:t>Appeals to the correct audience</a:t>
            </a:r>
          </a:p>
          <a:p>
            <a:pPr lvl="1"/>
            <a:r>
              <a:rPr lang="en-GB" dirty="0" smtClean="0"/>
              <a:t>Multimedia effects work properly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Usage 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language will the product be in?</a:t>
            </a:r>
          </a:p>
          <a:p>
            <a:endParaRPr lang="en-GB" dirty="0" smtClean="0"/>
          </a:p>
          <a:p>
            <a:r>
              <a:rPr lang="en-GB" dirty="0" smtClean="0"/>
              <a:t>Should it be a stand-alone product or will it need to be installed?</a:t>
            </a:r>
          </a:p>
          <a:p>
            <a:endParaRPr lang="en-GB" dirty="0" smtClean="0"/>
          </a:p>
          <a:p>
            <a:r>
              <a:rPr lang="en-GB" dirty="0" smtClean="0"/>
              <a:t>Will it need specialist software to run?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AO1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Thoroughly</a:t>
            </a:r>
            <a:r>
              <a:rPr lang="en-GB" b="1" dirty="0" smtClean="0"/>
              <a:t> </a:t>
            </a:r>
            <a:r>
              <a:rPr lang="en-GB" dirty="0" smtClean="0"/>
              <a:t>describe in detail the </a:t>
            </a:r>
            <a:r>
              <a:rPr lang="en-GB" b="1" dirty="0" smtClean="0"/>
              <a:t>purpose of the product </a:t>
            </a:r>
            <a:r>
              <a:rPr lang="en-GB" dirty="0" smtClean="0"/>
              <a:t>and it’s </a:t>
            </a:r>
            <a:r>
              <a:rPr lang="en-GB" b="1" dirty="0" smtClean="0"/>
              <a:t>intended users</a:t>
            </a:r>
            <a:r>
              <a:rPr lang="en-GB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Describe the </a:t>
            </a:r>
            <a:r>
              <a:rPr lang="en-GB" b="1" dirty="0" smtClean="0"/>
              <a:t>main topics</a:t>
            </a:r>
            <a:r>
              <a:rPr lang="en-GB" dirty="0" smtClean="0"/>
              <a:t> and </a:t>
            </a:r>
            <a:r>
              <a:rPr lang="en-GB" b="1" dirty="0" smtClean="0"/>
              <a:t>key features</a:t>
            </a:r>
            <a:r>
              <a:rPr lang="en-GB" dirty="0" smtClean="0"/>
              <a:t> of your product. (Relate your choices to the target audience and purpose). 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Describe, in detail, one scenario in which the multimedia product will be used.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Identify suitable </a:t>
            </a:r>
            <a:r>
              <a:rPr lang="en-GB" b="1" dirty="0" smtClean="0"/>
              <a:t>success criteria</a:t>
            </a:r>
            <a:r>
              <a:rPr lang="en-GB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Identify any </a:t>
            </a:r>
            <a:r>
              <a:rPr lang="en-GB" b="1" dirty="0" smtClean="0"/>
              <a:t>usage constraints</a:t>
            </a:r>
            <a:r>
              <a:rPr lang="en-GB" dirty="0" smtClean="0"/>
              <a:t> that need to be taken account of.</a:t>
            </a:r>
            <a:endParaRPr lang="en-GB" dirty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231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Verdana</vt:lpstr>
      <vt:lpstr>Wingdings</vt:lpstr>
      <vt:lpstr>aaaiight!</vt:lpstr>
      <vt:lpstr>Calibri</vt:lpstr>
      <vt:lpstr>Office Theme</vt:lpstr>
      <vt:lpstr>AO1 - Specify Project Requirements</vt:lpstr>
      <vt:lpstr>Identifying Purpose and Audience</vt:lpstr>
      <vt:lpstr>Choosing Content</vt:lpstr>
      <vt:lpstr>Success Criteria</vt:lpstr>
      <vt:lpstr>Usage Constraints</vt:lpstr>
      <vt:lpstr>AO1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9</cp:revision>
  <dcterms:created xsi:type="dcterms:W3CDTF">2008-01-23T22:18:15Z</dcterms:created>
  <dcterms:modified xsi:type="dcterms:W3CDTF">2008-11-10T12:41:17Z</dcterms:modified>
</cp:coreProperties>
</file>